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A411-972B-47F0-9F98-D4A2AFB43B1B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8AA1-D37A-47C8-8F1E-C65B61D58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93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A411-972B-47F0-9F98-D4A2AFB43B1B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8AA1-D37A-47C8-8F1E-C65B61D58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10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A411-972B-47F0-9F98-D4A2AFB43B1B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8AA1-D37A-47C8-8F1E-C65B61D58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28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A411-972B-47F0-9F98-D4A2AFB43B1B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8AA1-D37A-47C8-8F1E-C65B61D58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3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A411-972B-47F0-9F98-D4A2AFB43B1B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8AA1-D37A-47C8-8F1E-C65B61D58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61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A411-972B-47F0-9F98-D4A2AFB43B1B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8AA1-D37A-47C8-8F1E-C65B61D58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16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A411-972B-47F0-9F98-D4A2AFB43B1B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8AA1-D37A-47C8-8F1E-C65B61D58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99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A411-972B-47F0-9F98-D4A2AFB43B1B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8AA1-D37A-47C8-8F1E-C65B61D58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9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A411-972B-47F0-9F98-D4A2AFB43B1B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8AA1-D37A-47C8-8F1E-C65B61D58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85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A411-972B-47F0-9F98-D4A2AFB43B1B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8AA1-D37A-47C8-8F1E-C65B61D58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10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A411-972B-47F0-9F98-D4A2AFB43B1B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8AA1-D37A-47C8-8F1E-C65B61D58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72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8A411-972B-47F0-9F98-D4A2AFB43B1B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8AA1-D37A-47C8-8F1E-C65B61D58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2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9788" y="1561410"/>
            <a:ext cx="9144000" cy="2275407"/>
          </a:xfrm>
        </p:spPr>
        <p:txBody>
          <a:bodyPr>
            <a:noAutofit/>
          </a:bodyPr>
          <a:lstStyle/>
          <a:p>
            <a:br>
              <a:rPr lang="mt-MT" sz="4400" b="1" dirty="0"/>
            </a:br>
            <a:br>
              <a:rPr lang="mt-MT" sz="4400" b="1" dirty="0"/>
            </a:br>
            <a:endParaRPr lang="en-GB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8348" y="-896525"/>
            <a:ext cx="6846612" cy="1655762"/>
          </a:xfrm>
        </p:spPr>
        <p:txBody>
          <a:bodyPr>
            <a:noAutofit/>
          </a:bodyPr>
          <a:lstStyle/>
          <a:p>
            <a:br>
              <a:rPr lang="mt-MT" sz="8800" b="1" dirty="0">
                <a:solidFill>
                  <a:srgbClr val="FF0000"/>
                </a:solidFill>
              </a:rPr>
            </a:br>
            <a:r>
              <a:rPr lang="en-GB" sz="8800" b="1" dirty="0" err="1">
                <a:solidFill>
                  <a:srgbClr val="FF0000"/>
                </a:solidFill>
              </a:rPr>
              <a:t>Veni</a:t>
            </a:r>
            <a:r>
              <a:rPr lang="en-GB" sz="8800" b="1" dirty="0">
                <a:solidFill>
                  <a:srgbClr val="FF0000"/>
                </a:solidFill>
              </a:rPr>
              <a:t> Creator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28" y="1765775"/>
            <a:ext cx="7183130" cy="508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735" y="1929480"/>
            <a:ext cx="9144000" cy="2275407"/>
          </a:xfrm>
        </p:spPr>
        <p:txBody>
          <a:bodyPr>
            <a:noAutofit/>
          </a:bodyPr>
          <a:lstStyle/>
          <a:p>
            <a:pPr algn="l"/>
            <a:r>
              <a:rPr lang="en-GB" sz="4400" b="1" dirty="0" err="1">
                <a:latin typeface="+mn-lt"/>
                <a:ea typeface="+mn-ea"/>
                <a:cs typeface="+mn-cs"/>
              </a:rPr>
              <a:t>Spirtu</a:t>
            </a:r>
            <a:r>
              <a:rPr lang="en-GB" sz="4400" b="1" dirty="0">
                <a:latin typeface="+mn-lt"/>
                <a:ea typeface="+mn-ea"/>
                <a:cs typeface="+mn-cs"/>
              </a:rPr>
              <a:t> </a:t>
            </a:r>
            <a:r>
              <a:rPr lang="en-GB" sz="4400" b="1" dirty="0" err="1">
                <a:latin typeface="+mn-lt"/>
                <a:ea typeface="+mn-ea"/>
                <a:cs typeface="+mn-cs"/>
              </a:rPr>
              <a:t>qaddis</a:t>
            </a:r>
            <a:r>
              <a:rPr lang="en-GB" sz="4400" b="1" dirty="0">
                <a:latin typeface="+mn-lt"/>
                <a:ea typeface="+mn-ea"/>
                <a:cs typeface="+mn-cs"/>
              </a:rPr>
              <a:t> li </a:t>
            </a:r>
            <a:r>
              <a:rPr lang="mt-MT" sz="4400" b="1" dirty="0" err="1">
                <a:latin typeface="+mn-lt"/>
                <a:ea typeface="+mn-ea"/>
                <a:cs typeface="+mn-cs"/>
              </a:rPr>
              <a:t>ħlaqtna</a:t>
            </a:r>
            <a:r>
              <a:rPr lang="mt-MT" sz="4400" b="1" dirty="0">
                <a:latin typeface="+mn-lt"/>
                <a:ea typeface="+mn-ea"/>
                <a:cs typeface="+mn-cs"/>
              </a:rPr>
              <a:t>, </a:t>
            </a:r>
            <a:br>
              <a:rPr lang="mt-MT" sz="4400" b="1" dirty="0">
                <a:latin typeface="+mn-lt"/>
                <a:ea typeface="+mn-ea"/>
                <a:cs typeface="+mn-cs"/>
              </a:rPr>
            </a:br>
            <a:r>
              <a:rPr lang="mt-MT" sz="4400" b="1" dirty="0">
                <a:latin typeface="+mn-lt"/>
                <a:ea typeface="+mn-ea"/>
                <a:cs typeface="+mn-cs"/>
              </a:rPr>
              <a:t>Ejja lill-moħħ </a:t>
            </a:r>
            <a:r>
              <a:rPr lang="mt-MT" sz="4400" b="1" dirty="0" err="1">
                <a:latin typeface="+mn-lt"/>
                <a:ea typeface="+mn-ea"/>
                <a:cs typeface="+mn-cs"/>
              </a:rPr>
              <a:t>dawlilna</a:t>
            </a:r>
            <a:r>
              <a:rPr lang="mt-MT" sz="4400" b="1" dirty="0">
                <a:latin typeface="+mn-lt"/>
                <a:ea typeface="+mn-ea"/>
                <a:cs typeface="+mn-cs"/>
              </a:rPr>
              <a:t>, </a:t>
            </a:r>
            <a:br>
              <a:rPr lang="mt-MT" sz="4400" b="1" dirty="0">
                <a:latin typeface="+mn-lt"/>
                <a:ea typeface="+mn-ea"/>
                <a:cs typeface="+mn-cs"/>
              </a:rPr>
            </a:br>
            <a:r>
              <a:rPr lang="mt-MT" sz="4400" b="1" dirty="0">
                <a:latin typeface="+mn-lt"/>
                <a:ea typeface="+mn-ea"/>
                <a:cs typeface="+mn-cs"/>
              </a:rPr>
              <a:t>Imla bil-grazzja tiegħek</a:t>
            </a:r>
            <a:br>
              <a:rPr lang="mt-MT" sz="4400" b="1" dirty="0">
                <a:latin typeface="+mn-lt"/>
                <a:ea typeface="+mn-ea"/>
                <a:cs typeface="+mn-cs"/>
              </a:rPr>
            </a:br>
            <a:r>
              <a:rPr lang="mt-MT" sz="4400" b="1" dirty="0">
                <a:latin typeface="+mn-lt"/>
                <a:ea typeface="+mn-ea"/>
                <a:cs typeface="+mn-cs"/>
              </a:rPr>
              <a:t>Il-qlub li int </a:t>
            </a:r>
            <a:r>
              <a:rPr lang="mt-MT" sz="4400" b="1" dirty="0" err="1">
                <a:latin typeface="+mn-lt"/>
                <a:ea typeface="+mn-ea"/>
                <a:cs typeface="+mn-cs"/>
              </a:rPr>
              <a:t>ħlaqtilna</a:t>
            </a:r>
            <a:r>
              <a:rPr lang="mt-MT" sz="4400" b="1" dirty="0">
                <a:latin typeface="+mn-lt"/>
                <a:ea typeface="+mn-ea"/>
                <a:cs typeface="+mn-cs"/>
              </a:rPr>
              <a:t>.</a:t>
            </a:r>
            <a:br>
              <a:rPr lang="mt-MT" sz="4400" b="1" dirty="0"/>
            </a:br>
            <a:br>
              <a:rPr lang="mt-MT" sz="4400" b="1" dirty="0"/>
            </a:br>
            <a:endParaRPr lang="en-GB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620" y="4106406"/>
            <a:ext cx="6760668" cy="1655762"/>
          </a:xfrm>
        </p:spPr>
        <p:txBody>
          <a:bodyPr>
            <a:noAutofit/>
          </a:bodyPr>
          <a:lstStyle/>
          <a:p>
            <a:pPr algn="l"/>
            <a:r>
              <a:rPr lang="mt-MT" sz="4400" b="1" dirty="0"/>
              <a:t>Int l-akbar </a:t>
            </a:r>
            <a:r>
              <a:rPr lang="mt-MT" sz="4400" b="1" dirty="0" err="1"/>
              <a:t>don</a:t>
            </a:r>
            <a:r>
              <a:rPr lang="mt-MT" sz="4400" b="1" dirty="0"/>
              <a:t> ta’ Alla, </a:t>
            </a:r>
            <a:br>
              <a:rPr lang="mt-MT" sz="4400" b="1" dirty="0"/>
            </a:br>
            <a:r>
              <a:rPr lang="mt-MT" sz="4400" b="1" dirty="0"/>
              <a:t>Li tieqaf dejjem magħna:</a:t>
            </a:r>
            <a:br>
              <a:rPr lang="mt-MT" sz="4400" b="1" dirty="0"/>
            </a:br>
            <a:r>
              <a:rPr lang="mt-MT" sz="4400" b="1" dirty="0"/>
              <a:t>Għajn, ħajja, nar imħabba</a:t>
            </a:r>
            <a:br>
              <a:rPr lang="mt-MT" sz="4400" b="1" dirty="0"/>
            </a:br>
            <a:r>
              <a:rPr lang="mt-MT" sz="4400" b="1" dirty="0"/>
              <a:t>U qawwa tar-ruħ tagħna.</a:t>
            </a:r>
            <a:endParaRPr lang="en-GB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5" y="-141731"/>
            <a:ext cx="6115986" cy="4097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3" y="3118438"/>
            <a:ext cx="4501419" cy="392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7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735" y="1929480"/>
            <a:ext cx="9144000" cy="2275407"/>
          </a:xfrm>
        </p:spPr>
        <p:txBody>
          <a:bodyPr>
            <a:noAutofit/>
          </a:bodyPr>
          <a:lstStyle/>
          <a:p>
            <a:pPr algn="l"/>
            <a:r>
              <a:rPr lang="en-GB" sz="4400" b="1" dirty="0" err="1">
                <a:latin typeface="+mn-lt"/>
                <a:ea typeface="+mn-ea"/>
                <a:cs typeface="+mn-cs"/>
              </a:rPr>
              <a:t>Spirtu</a:t>
            </a:r>
            <a:r>
              <a:rPr lang="en-GB" sz="4400" b="1" dirty="0">
                <a:latin typeface="+mn-lt"/>
                <a:ea typeface="+mn-ea"/>
                <a:cs typeface="+mn-cs"/>
              </a:rPr>
              <a:t> </a:t>
            </a:r>
            <a:r>
              <a:rPr lang="en-GB" sz="4400" b="1" dirty="0" err="1">
                <a:latin typeface="+mn-lt"/>
                <a:ea typeface="+mn-ea"/>
                <a:cs typeface="+mn-cs"/>
              </a:rPr>
              <a:t>qaddis</a:t>
            </a:r>
            <a:r>
              <a:rPr lang="en-GB" sz="4400" b="1" dirty="0">
                <a:latin typeface="+mn-lt"/>
                <a:ea typeface="+mn-ea"/>
                <a:cs typeface="+mn-cs"/>
              </a:rPr>
              <a:t> li </a:t>
            </a:r>
            <a:r>
              <a:rPr lang="mt-MT" sz="4400" b="1" dirty="0" err="1">
                <a:latin typeface="+mn-lt"/>
                <a:ea typeface="+mn-ea"/>
                <a:cs typeface="+mn-cs"/>
              </a:rPr>
              <a:t>ħlaqtna</a:t>
            </a:r>
            <a:r>
              <a:rPr lang="mt-MT" sz="4400" b="1" dirty="0">
                <a:latin typeface="+mn-lt"/>
                <a:ea typeface="+mn-ea"/>
                <a:cs typeface="+mn-cs"/>
              </a:rPr>
              <a:t>, </a:t>
            </a:r>
            <a:br>
              <a:rPr lang="mt-MT" sz="4400" b="1" dirty="0">
                <a:latin typeface="+mn-lt"/>
                <a:ea typeface="+mn-ea"/>
                <a:cs typeface="+mn-cs"/>
              </a:rPr>
            </a:br>
            <a:r>
              <a:rPr lang="mt-MT" sz="4400" b="1" dirty="0">
                <a:latin typeface="+mn-lt"/>
                <a:ea typeface="+mn-ea"/>
                <a:cs typeface="+mn-cs"/>
              </a:rPr>
              <a:t>Ejja lill-moħħ </a:t>
            </a:r>
            <a:r>
              <a:rPr lang="mt-MT" sz="4400" b="1" dirty="0" err="1">
                <a:latin typeface="+mn-lt"/>
                <a:ea typeface="+mn-ea"/>
                <a:cs typeface="+mn-cs"/>
              </a:rPr>
              <a:t>dawlilna</a:t>
            </a:r>
            <a:r>
              <a:rPr lang="mt-MT" sz="4400" b="1" dirty="0">
                <a:latin typeface="+mn-lt"/>
                <a:ea typeface="+mn-ea"/>
                <a:cs typeface="+mn-cs"/>
              </a:rPr>
              <a:t>, </a:t>
            </a:r>
            <a:br>
              <a:rPr lang="mt-MT" sz="4400" b="1" dirty="0">
                <a:latin typeface="+mn-lt"/>
                <a:ea typeface="+mn-ea"/>
                <a:cs typeface="+mn-cs"/>
              </a:rPr>
            </a:br>
            <a:r>
              <a:rPr lang="mt-MT" sz="4400" b="1" dirty="0">
                <a:latin typeface="+mn-lt"/>
                <a:ea typeface="+mn-ea"/>
                <a:cs typeface="+mn-cs"/>
              </a:rPr>
              <a:t>Imla bil-grazzja tiegħek</a:t>
            </a:r>
            <a:br>
              <a:rPr lang="mt-MT" sz="4400" b="1" dirty="0">
                <a:latin typeface="+mn-lt"/>
                <a:ea typeface="+mn-ea"/>
                <a:cs typeface="+mn-cs"/>
              </a:rPr>
            </a:br>
            <a:r>
              <a:rPr lang="mt-MT" sz="4400" b="1" dirty="0">
                <a:latin typeface="+mn-lt"/>
                <a:ea typeface="+mn-ea"/>
                <a:cs typeface="+mn-cs"/>
              </a:rPr>
              <a:t>Il-qlub li int </a:t>
            </a:r>
            <a:r>
              <a:rPr lang="mt-MT" sz="4400" b="1" dirty="0" err="1">
                <a:latin typeface="+mn-lt"/>
                <a:ea typeface="+mn-ea"/>
                <a:cs typeface="+mn-cs"/>
              </a:rPr>
              <a:t>ħlaqtilna</a:t>
            </a:r>
            <a:r>
              <a:rPr lang="mt-MT" sz="4400" b="1" dirty="0">
                <a:latin typeface="+mn-lt"/>
                <a:ea typeface="+mn-ea"/>
                <a:cs typeface="+mn-cs"/>
              </a:rPr>
              <a:t>.</a:t>
            </a:r>
            <a:br>
              <a:rPr lang="mt-MT" sz="4400" b="1" dirty="0"/>
            </a:br>
            <a:br>
              <a:rPr lang="mt-MT" sz="4400" b="1" dirty="0"/>
            </a:br>
            <a:endParaRPr lang="en-GB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5" y="-141731"/>
            <a:ext cx="6115986" cy="4097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3" y="3118438"/>
            <a:ext cx="4501419" cy="392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4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024" y="1892646"/>
            <a:ext cx="9144000" cy="2272954"/>
          </a:xfrm>
        </p:spPr>
        <p:txBody>
          <a:bodyPr>
            <a:noAutofit/>
          </a:bodyPr>
          <a:lstStyle/>
          <a:p>
            <a:pPr algn="l"/>
            <a:r>
              <a:rPr lang="mt-MT" sz="4400" b="1" dirty="0">
                <a:latin typeface="+mn-lt"/>
                <a:ea typeface="+mn-ea"/>
                <a:cs typeface="+mn-cs"/>
              </a:rPr>
              <a:t>Int tqassam seba’ </a:t>
            </a:r>
            <a:r>
              <a:rPr lang="mt-MT" sz="4400" b="1" dirty="0" err="1">
                <a:latin typeface="+mn-lt"/>
                <a:ea typeface="+mn-ea"/>
                <a:cs typeface="+mn-cs"/>
              </a:rPr>
              <a:t>doni</a:t>
            </a:r>
            <a:r>
              <a:rPr lang="mt-MT" sz="4400" b="1" dirty="0">
                <a:latin typeface="+mn-lt"/>
                <a:ea typeface="+mn-ea"/>
                <a:cs typeface="+mn-cs"/>
              </a:rPr>
              <a:t>,</a:t>
            </a:r>
            <a:br>
              <a:rPr lang="mt-MT" sz="4400" b="1" dirty="0">
                <a:latin typeface="+mn-lt"/>
                <a:ea typeface="+mn-ea"/>
                <a:cs typeface="+mn-cs"/>
              </a:rPr>
            </a:br>
            <a:r>
              <a:rPr lang="mt-MT" sz="4400" b="1" dirty="0">
                <a:latin typeface="+mn-lt"/>
                <a:ea typeface="+mn-ea"/>
                <a:cs typeface="+mn-cs"/>
              </a:rPr>
              <a:t>Int l-id il-leminija,</a:t>
            </a:r>
            <a:br>
              <a:rPr lang="mt-MT" sz="4400" b="1" dirty="0">
                <a:latin typeface="+mn-lt"/>
                <a:ea typeface="+mn-ea"/>
                <a:cs typeface="+mn-cs"/>
              </a:rPr>
            </a:br>
            <a:r>
              <a:rPr lang="mt-MT" sz="4400" b="1" dirty="0">
                <a:latin typeface="+mn-lt"/>
                <a:ea typeface="+mn-ea"/>
                <a:cs typeface="+mn-cs"/>
              </a:rPr>
              <a:t>Tal-Missier minnu mwiegħed,</a:t>
            </a:r>
            <a:br>
              <a:rPr lang="mt-MT" sz="4400" b="1" dirty="0">
                <a:latin typeface="+mn-lt"/>
                <a:ea typeface="+mn-ea"/>
                <a:cs typeface="+mn-cs"/>
              </a:rPr>
            </a:br>
            <a:r>
              <a:rPr lang="mt-MT" sz="4400" b="1" dirty="0">
                <a:latin typeface="+mn-lt"/>
                <a:ea typeface="+mn-ea"/>
                <a:cs typeface="+mn-cs"/>
              </a:rPr>
              <a:t>Fik bl-għerf l-ilsna </a:t>
            </a:r>
            <a:r>
              <a:rPr lang="mt-MT" sz="4400" b="1" dirty="0" err="1">
                <a:latin typeface="+mn-lt"/>
                <a:ea typeface="+mn-ea"/>
                <a:cs typeface="+mn-cs"/>
              </a:rPr>
              <a:t>mogħ</a:t>
            </a:r>
            <a:r>
              <a:rPr lang="en-GB" sz="4400" b="1" dirty="0">
                <a:latin typeface="+mn-lt"/>
                <a:ea typeface="+mn-ea"/>
                <a:cs typeface="+mn-cs"/>
              </a:rPr>
              <a:t>n</a:t>
            </a:r>
            <a:r>
              <a:rPr lang="mt-MT" sz="4400" b="1" dirty="0" err="1">
                <a:latin typeface="+mn-lt"/>
                <a:ea typeface="+mn-ea"/>
                <a:cs typeface="+mn-cs"/>
              </a:rPr>
              <a:t>ija</a:t>
            </a:r>
            <a:r>
              <a:rPr lang="mt-MT" sz="4400" b="1" dirty="0">
                <a:latin typeface="+mn-lt"/>
                <a:ea typeface="+mn-ea"/>
                <a:cs typeface="+mn-cs"/>
              </a:rPr>
              <a:t>.</a:t>
            </a:r>
            <a:br>
              <a:rPr lang="mt-MT" sz="4400" b="1" dirty="0"/>
            </a:br>
            <a:br>
              <a:rPr lang="mt-MT" sz="4400" b="1" dirty="0"/>
            </a:br>
            <a:endParaRPr lang="en-GB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666" y="3937318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mt-MT" sz="4400" b="1" dirty="0"/>
              <a:t>Ixgħel bid-dawl lis-sensi,</a:t>
            </a:r>
            <a:br>
              <a:rPr lang="mt-MT" sz="4400" b="1" dirty="0"/>
            </a:br>
            <a:r>
              <a:rPr lang="mt-MT" sz="4400" b="1" dirty="0" err="1"/>
              <a:t>Kebbes</a:t>
            </a:r>
            <a:r>
              <a:rPr lang="mt-MT" sz="4400" b="1" dirty="0"/>
              <a:t> il-qlub bl-imħabba,</a:t>
            </a:r>
            <a:br>
              <a:rPr lang="mt-MT" sz="4400" b="1" dirty="0"/>
            </a:br>
            <a:r>
              <a:rPr lang="mt-MT" sz="4400" b="1" dirty="0"/>
              <a:t>U saħħaħ dan ġisimna, </a:t>
            </a:r>
            <a:r>
              <a:rPr lang="en-GB" sz="4400" b="1" dirty="0"/>
              <a:t>                      </a:t>
            </a:r>
            <a:r>
              <a:rPr lang="mt-MT" sz="4400" b="1" dirty="0"/>
              <a:t>Mill-mard li fih jitrabba.</a:t>
            </a:r>
            <a:endParaRPr lang="en-GB" sz="4400" b="1" dirty="0"/>
          </a:p>
          <a:p>
            <a:r>
              <a:rPr lang="en-GB" sz="4400" b="1" dirty="0"/>
              <a:t> </a:t>
            </a:r>
            <a:endParaRPr lang="mt-MT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66" y="44450"/>
            <a:ext cx="5080000" cy="676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1" b="-300"/>
          <a:stretch/>
        </p:blipFill>
        <p:spPr>
          <a:xfrm flipH="1">
            <a:off x="7887491" y="4612640"/>
            <a:ext cx="3217278" cy="196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4119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mt-MT" sz="4400" b="1" dirty="0">
                <a:latin typeface="+mn-lt"/>
                <a:ea typeface="+mn-ea"/>
                <a:cs typeface="+mn-cs"/>
              </a:rPr>
              <a:t>Bogħod minna żomm lill-għadu,</a:t>
            </a:r>
            <a:br>
              <a:rPr lang="mt-MT" sz="4400" b="1" dirty="0">
                <a:latin typeface="+mn-lt"/>
                <a:ea typeface="+mn-ea"/>
                <a:cs typeface="+mn-cs"/>
              </a:rPr>
            </a:br>
            <a:r>
              <a:rPr lang="mt-MT" sz="4400" b="1" dirty="0">
                <a:latin typeface="+mn-lt"/>
                <a:ea typeface="+mn-ea"/>
                <a:cs typeface="+mn-cs"/>
              </a:rPr>
              <a:t>Lilna fis-sliem </a:t>
            </a:r>
            <a:r>
              <a:rPr lang="mt-MT" sz="4400" b="1" dirty="0" err="1">
                <a:latin typeface="+mn-lt"/>
                <a:ea typeface="+mn-ea"/>
                <a:cs typeface="+mn-cs"/>
              </a:rPr>
              <a:t>henjin</a:t>
            </a:r>
            <a:r>
              <a:rPr lang="mt-MT" sz="4400" b="1" dirty="0">
                <a:latin typeface="+mn-lt"/>
                <a:ea typeface="+mn-ea"/>
                <a:cs typeface="+mn-cs"/>
              </a:rPr>
              <a:t>,</a:t>
            </a:r>
            <a:br>
              <a:rPr lang="mt-MT" sz="4400" b="1" dirty="0">
                <a:latin typeface="+mn-lt"/>
                <a:ea typeface="+mn-ea"/>
                <a:cs typeface="+mn-cs"/>
              </a:rPr>
            </a:br>
            <a:r>
              <a:rPr lang="mt-MT" sz="4400" b="1" dirty="0" err="1">
                <a:latin typeface="+mn-lt"/>
                <a:ea typeface="+mn-ea"/>
                <a:cs typeface="+mn-cs"/>
              </a:rPr>
              <a:t>Mexxina</a:t>
            </a:r>
            <a:r>
              <a:rPr lang="mt-MT" sz="4400" b="1" dirty="0">
                <a:latin typeface="+mn-lt"/>
                <a:ea typeface="+mn-ea"/>
                <a:cs typeface="+mn-cs"/>
              </a:rPr>
              <a:t> int biex nibqgħu</a:t>
            </a:r>
            <a:br>
              <a:rPr lang="mt-MT" sz="4400" b="1" dirty="0">
                <a:latin typeface="+mn-lt"/>
                <a:ea typeface="+mn-ea"/>
                <a:cs typeface="+mn-cs"/>
              </a:rPr>
            </a:br>
            <a:r>
              <a:rPr lang="mt-MT" sz="4400" b="1" dirty="0">
                <a:latin typeface="+mn-lt"/>
                <a:ea typeface="+mn-ea"/>
                <a:cs typeface="+mn-cs"/>
              </a:rPr>
              <a:t>Mid-deni meħlusin.</a:t>
            </a:r>
            <a:br>
              <a:rPr lang="mt-MT" sz="4400" b="1" dirty="0"/>
            </a:br>
            <a:br>
              <a:rPr lang="mt-MT" sz="4400" b="1" dirty="0"/>
            </a:br>
            <a:endParaRPr lang="en-GB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518" y="3687589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mt-MT" sz="4400" b="1" dirty="0"/>
              <a:t>Agħmel li nsiru nafu</a:t>
            </a:r>
          </a:p>
          <a:p>
            <a:pPr algn="l"/>
            <a:r>
              <a:rPr lang="mt-MT" sz="4400" b="1" dirty="0"/>
              <a:t>Bik lill-Missier u ‘l Ibnu,</a:t>
            </a:r>
          </a:p>
          <a:p>
            <a:pPr algn="l"/>
            <a:r>
              <a:rPr lang="mt-MT" sz="4400" b="1" dirty="0"/>
              <a:t>Li fik Spirtu li </a:t>
            </a:r>
            <a:r>
              <a:rPr lang="mt-MT" sz="4400" b="1" dirty="0" err="1"/>
              <a:t>tqaddes</a:t>
            </a:r>
            <a:r>
              <a:rPr lang="mt-MT" sz="4400" b="1" dirty="0"/>
              <a:t>,</a:t>
            </a:r>
          </a:p>
          <a:p>
            <a:pPr algn="l"/>
            <a:r>
              <a:rPr lang="mt-MT" sz="4400" b="1" dirty="0"/>
              <a:t>Bla nieqfu dejjem nemmnu.</a:t>
            </a:r>
            <a:endParaRPr lang="en-GB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4" b="2199"/>
          <a:stretch/>
        </p:blipFill>
        <p:spPr>
          <a:xfrm>
            <a:off x="7465009" y="2"/>
            <a:ext cx="4814550" cy="3167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"/>
          <a:stretch/>
        </p:blipFill>
        <p:spPr>
          <a:xfrm>
            <a:off x="7792231" y="3176224"/>
            <a:ext cx="4316021" cy="368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1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799" y="4218094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mt-MT" sz="4400" b="1" dirty="0">
                <a:latin typeface="+mn-lt"/>
                <a:ea typeface="+mn-ea"/>
                <a:cs typeface="+mn-cs"/>
              </a:rPr>
              <a:t>Glorja ‘l Missier, lill-Iben </a:t>
            </a:r>
            <a:br>
              <a:rPr lang="mt-MT" sz="4400" b="1" dirty="0">
                <a:latin typeface="+mn-lt"/>
                <a:ea typeface="+mn-ea"/>
                <a:cs typeface="+mn-cs"/>
              </a:rPr>
            </a:br>
            <a:r>
              <a:rPr lang="mt-MT" sz="4400" b="1" dirty="0">
                <a:latin typeface="+mn-lt"/>
                <a:ea typeface="+mn-ea"/>
                <a:cs typeface="+mn-cs"/>
              </a:rPr>
              <a:t>Li qam minn bejn l-imwiet,</a:t>
            </a:r>
            <a:br>
              <a:rPr lang="mt-MT" sz="4400" b="1" dirty="0">
                <a:latin typeface="+mn-lt"/>
                <a:ea typeface="+mn-ea"/>
                <a:cs typeface="+mn-cs"/>
              </a:rPr>
            </a:br>
            <a:r>
              <a:rPr lang="mt-MT" sz="4400" b="1" dirty="0">
                <a:latin typeface="+mn-lt"/>
                <a:ea typeface="+mn-ea"/>
                <a:cs typeface="+mn-cs"/>
              </a:rPr>
              <a:t>L-Ispirtu faraġ tagħna,</a:t>
            </a:r>
            <a:br>
              <a:rPr lang="mt-MT" sz="4400" b="1" dirty="0">
                <a:latin typeface="+mn-lt"/>
                <a:ea typeface="+mn-ea"/>
                <a:cs typeface="+mn-cs"/>
              </a:rPr>
            </a:br>
            <a:r>
              <a:rPr lang="mt-MT" sz="4400" b="1" dirty="0">
                <a:latin typeface="+mn-lt"/>
                <a:ea typeface="+mn-ea"/>
                <a:cs typeface="+mn-cs"/>
              </a:rPr>
              <a:t>Għal dejjem fi-smewwiet.</a:t>
            </a:r>
            <a:br>
              <a:rPr lang="mt-MT" sz="4400" b="1" dirty="0">
                <a:latin typeface="+mn-lt"/>
                <a:ea typeface="+mn-ea"/>
                <a:cs typeface="+mn-cs"/>
              </a:rPr>
            </a:br>
            <a:r>
              <a:rPr lang="mt-MT" sz="4400" b="1" dirty="0">
                <a:latin typeface="+mn-lt"/>
                <a:ea typeface="+mn-ea"/>
                <a:cs typeface="+mn-cs"/>
              </a:rPr>
              <a:t>		</a:t>
            </a:r>
            <a:r>
              <a:rPr lang="en-GB" sz="4400" b="1" dirty="0">
                <a:latin typeface="+mn-lt"/>
                <a:ea typeface="+mn-ea"/>
                <a:cs typeface="+mn-cs"/>
              </a:rPr>
              <a:t>            </a:t>
            </a:r>
            <a:br>
              <a:rPr lang="en-GB" sz="4400" b="1" dirty="0">
                <a:latin typeface="+mn-lt"/>
                <a:ea typeface="+mn-ea"/>
                <a:cs typeface="+mn-cs"/>
              </a:rPr>
            </a:br>
            <a:r>
              <a:rPr lang="en-GB" sz="4400" b="1" dirty="0">
                <a:latin typeface="+mn-lt"/>
                <a:ea typeface="+mn-ea"/>
                <a:cs typeface="+mn-cs"/>
              </a:rPr>
              <a:t>                               </a:t>
            </a:r>
            <a:r>
              <a:rPr lang="mt-MT" sz="4400" b="1" dirty="0">
                <a:latin typeface="+mn-lt"/>
                <a:ea typeface="+mn-ea"/>
                <a:cs typeface="+mn-cs"/>
              </a:rPr>
              <a:t>Ammen.</a:t>
            </a:r>
            <a:br>
              <a:rPr lang="mt-MT" sz="4400" b="1" dirty="0"/>
            </a:br>
            <a:br>
              <a:rPr lang="mt-MT" sz="4400" b="1" dirty="0"/>
            </a:br>
            <a:endParaRPr lang="en-GB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0"/>
            <a:ext cx="539115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0"/>
            <a:ext cx="5391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0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198</Words>
  <Application>Microsoft Office PowerPoint</Application>
  <PresentationFormat>Widescreen</PresentationFormat>
  <Paragraphs>14</Paragraphs>
  <Slides>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  </vt:lpstr>
      <vt:lpstr>Spirtu qaddis li ħlaqtna,  Ejja lill-moħħ dawlilna,  Imla bil-grazzja tiegħek Il-qlub li int ħlaqtilna.  </vt:lpstr>
      <vt:lpstr>Spirtu qaddis li ħlaqtna,  Ejja lill-moħħ dawlilna,  Imla bil-grazzja tiegħek Il-qlub li int ħlaqtilna.  </vt:lpstr>
      <vt:lpstr>Int tqassam seba’ doni, Int l-id il-leminija, Tal-Missier minnu mwiegħed, Fik bl-għerf l-ilsna mogħnija.  </vt:lpstr>
      <vt:lpstr>Bogħod minna żomm lill-għadu, Lilna fis-sliem henjin, Mexxina int biex nibqgħu Mid-deni meħlusin.  </vt:lpstr>
      <vt:lpstr>Glorja ‘l Missier, lill-Iben  Li qam minn bejn l-imwiet, L-Ispirtu faraġ tagħna, Għal dejjem fi-smewwiet.                                               Ammen.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Spirtu qaddis li ħlaqtna,  Ejja lill-moħħ dawlilna,  Imla bil-grazzja tiegħek Il-qlub li int ħlaqtilna.</dc:title>
  <dc:creator>101 - Gozo College Girls Secondary Rabat Gozo</dc:creator>
  <cp:lastModifiedBy>Joe Farrugia</cp:lastModifiedBy>
  <cp:revision>15</cp:revision>
  <dcterms:created xsi:type="dcterms:W3CDTF">2017-05-12T11:12:49Z</dcterms:created>
  <dcterms:modified xsi:type="dcterms:W3CDTF">2020-05-29T04:17:58Z</dcterms:modified>
</cp:coreProperties>
</file>